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270B11-229D-53E4-FB27-DE50B05518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B03C1C4-0BA8-6542-3D90-95C3A32667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60A34FF-408F-0C97-AC48-E33A8F275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03577-EA71-E14C-B6E9-AAF437B2DB5F}" type="datetimeFigureOut">
              <a:rPr lang="de-DE" smtClean="0"/>
              <a:t>26.06.26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C04EB89-1927-F271-BFD7-57937C633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09C3288-D6CF-6D81-099D-1F921A371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5844-BA67-F540-B775-25C53CEAB4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6806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235EE4-ABCE-9BF9-370E-A8E3ACA06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E3EC9C0-9289-5CA6-DC1D-633A5545B0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387E62E-C5C2-A5F5-8F0F-FFFEB54C7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03577-EA71-E14C-B6E9-AAF437B2DB5F}" type="datetimeFigureOut">
              <a:rPr lang="de-DE" smtClean="0"/>
              <a:t>26.06.26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A2FE5D3-F466-1D2F-C151-3D5C8364D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EFD8F24-4DE7-C0F1-B546-F1B3FAB3C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5844-BA67-F540-B775-25C53CEAB4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4341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39A12D-6E86-FB84-C953-91F2D4236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FB6C16D-0A94-D7B1-6419-8F150C7E80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87EFE0F-15A2-36E3-0E9B-AAA13BAC7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03577-EA71-E14C-B6E9-AAF437B2DB5F}" type="datetimeFigureOut">
              <a:rPr lang="de-DE" smtClean="0"/>
              <a:t>26.06.26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1829B85-14B0-8E10-DA41-D26DC8ECF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9E16C2D-B28E-735D-9946-94B20FB72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5844-BA67-F540-B775-25C53CEAB4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9884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53C736-B356-EA03-7787-AFCEFE886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AB7B362-4324-5790-591E-C6F1AFA916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123B6FE-0D81-88CF-F3D5-51C4585ED8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5FA3715-396D-84CB-D9CB-A2B25CC52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03577-EA71-E14C-B6E9-AAF437B2DB5F}" type="datetimeFigureOut">
              <a:rPr lang="de-DE" smtClean="0"/>
              <a:t>26.06.26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FFE1E64-D67A-B8A6-F01A-BC8319895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0265AC7-05AE-772D-5473-D7A768D24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5844-BA67-F540-B775-25C53CEAB4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5306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530D0A-021F-D5E2-E22C-D190D80EA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F0ADC9-0658-BD2E-1A0B-8AC36BFFB8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9EC64EB-9078-4BDE-13E0-3EF5726FF1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88C52FB-5AB4-D65C-EE5B-784529E4AF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4E9C0B4-663A-494A-7A77-DAF393D222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3C8F960-F59D-50C8-55AC-7098FCD96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03577-EA71-E14C-B6E9-AAF437B2DB5F}" type="datetimeFigureOut">
              <a:rPr lang="de-DE" smtClean="0"/>
              <a:t>26.06.26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93331D0-26D4-5FDB-C2DD-97BF4BA1F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B60C8C0-83BD-8FA9-9E84-7C5132E9A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5844-BA67-F540-B775-25C53CEAB4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2614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63BDFA-AB82-99E8-7C27-6B3EAB137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414FFFA-574D-1C8B-2E8E-D4AAEA2DC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03577-EA71-E14C-B6E9-AAF437B2DB5F}" type="datetimeFigureOut">
              <a:rPr lang="de-DE" smtClean="0"/>
              <a:t>26.06.26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AC08008-F297-D6B5-734E-64951D535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E4C2457-7BAD-23E7-44DC-FDFDFEFC1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5844-BA67-F540-B775-25C53CEAB4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475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F6EC4CC-1591-8D8B-370A-A5BAA4A7D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03577-EA71-E14C-B6E9-AAF437B2DB5F}" type="datetimeFigureOut">
              <a:rPr lang="de-DE" smtClean="0"/>
              <a:t>26.06.26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902D1E-E605-FDDB-3C25-97FF23195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D4F36A6-E329-7155-4158-9F2393F0B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5844-BA67-F540-B775-25C53CEAB4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9216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7A4C8A-67AB-B14D-1EBE-6D18976F1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A01AA1F-1134-A4BC-F708-E8B93289D6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8204F2C-79E4-5272-9B73-6096FA66B5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DB0C883-8C4F-B319-77FE-4A0CE0C6D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03577-EA71-E14C-B6E9-AAF437B2DB5F}" type="datetimeFigureOut">
              <a:rPr lang="de-DE" smtClean="0"/>
              <a:t>26.06.26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72C3737-2FE0-A10E-6FC4-57F62C47D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C526CA9-67C7-5C51-1F5F-1888A0B1B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5844-BA67-F540-B775-25C53CEAB4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3142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AC507B-5004-38AD-BCE4-E9853EBD5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C4F2247-CB90-E4CC-3982-37E5891ADD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5183B0B-ABA5-4C82-B263-EBD9179C31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2275C6B-C7A6-833A-CDA1-268C59782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03577-EA71-E14C-B6E9-AAF437B2DB5F}" type="datetimeFigureOut">
              <a:rPr lang="de-DE" smtClean="0"/>
              <a:t>26.06.26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6F9CC6-653C-DFE3-4FFD-3846F6521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6E44264-93B7-1AE4-B4C3-702111037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5844-BA67-F540-B775-25C53CEAB4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3709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D07B5C-09FD-649E-41EF-813D45607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44600E3-8028-9E38-A1C8-ED2B2C2898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7C60E31-C652-9C53-6C43-300FB6114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03577-EA71-E14C-B6E9-AAF437B2DB5F}" type="datetimeFigureOut">
              <a:rPr lang="de-DE" smtClean="0"/>
              <a:t>26.06.26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A653936-32EB-B3E4-987A-AD445B33E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1FADD67-6F07-EB66-62E5-FE59F8F58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5844-BA67-F540-B775-25C53CEAB4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3545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CC5D091-6EBE-0ED2-3069-9120CB77F2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0E6C236-C950-6EF4-96E1-A857006471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B334D5-D9AE-60FF-75C0-2C4B3C370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03577-EA71-E14C-B6E9-AAF437B2DB5F}" type="datetimeFigureOut">
              <a:rPr lang="de-DE" smtClean="0"/>
              <a:t>26.06.26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FC487D5-516C-8295-01CE-89E16413A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CFA8C08-90B2-5D91-7F0E-017368C59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5844-BA67-F540-B775-25C53CEAB4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2175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6347D77-ED07-72AE-F10B-32E9DE106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D4FF96E-FA85-E81A-638E-6FAF74FC75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CF2D873-AF96-E5D4-A521-54DBDA89E7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03577-EA71-E14C-B6E9-AAF437B2DB5F}" type="datetimeFigureOut">
              <a:rPr lang="de-DE" smtClean="0"/>
              <a:t>26.06.26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143BA52-14F2-944C-55CF-F71FD000E1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2E00567-4AF1-7E15-25EE-E90056EAFE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95844-BA67-F540-B775-25C53CEAB4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7778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F8AB38-286F-EA70-E642-08F8A9427E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Test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A136129-413D-21A3-2336-5517F0A4BA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err="1"/>
              <a:t>pptx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71580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Macintosh PowerPoint</Application>
  <PresentationFormat>Breitbild</PresentationFormat>
  <Paragraphs>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Test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 Eichner</dc:creator>
  <cp:lastModifiedBy>Thomas Eichner</cp:lastModifiedBy>
  <cp:revision>1</cp:revision>
  <dcterms:created xsi:type="dcterms:W3CDTF">2026-06-26T12:22:11Z</dcterms:created>
  <dcterms:modified xsi:type="dcterms:W3CDTF">2026-06-26T12:22:29Z</dcterms:modified>
</cp:coreProperties>
</file>